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65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109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111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113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113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113.png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5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5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4.png"/><Relationship Id="rId4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23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61.png"/><Relationship Id="rId5" Type="http://schemas.openxmlformats.org/officeDocument/2006/relationships/image" Target="../media/image44.png"/><Relationship Id="rId10" Type="http://schemas.openxmlformats.org/officeDocument/2006/relationships/image" Target="../media/image160.png"/><Relationship Id="rId4" Type="http://schemas.openxmlformats.org/officeDocument/2006/relationships/image" Target="../media/image158.png"/><Relationship Id="rId9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6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4.png"/><Relationship Id="rId4" Type="http://schemas.openxmlformats.org/officeDocument/2006/relationships/image" Target="../media/image1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2.png"/><Relationship Id="rId5" Type="http://schemas.openxmlformats.org/officeDocument/2006/relationships/image" Target="../media/image168.png"/><Relationship Id="rId10" Type="http://schemas.openxmlformats.org/officeDocument/2006/relationships/image" Target="../media/image171.png"/><Relationship Id="rId4" Type="http://schemas.openxmlformats.org/officeDocument/2006/relationships/image" Target="../media/image167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7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78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4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81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3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2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2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5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8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82.png"/><Relationship Id="rId10" Type="http://schemas.openxmlformats.org/officeDocument/2006/relationships/image" Target="../media/image211.png"/><Relationship Id="rId4" Type="http://schemas.openxmlformats.org/officeDocument/2006/relationships/image" Target="../media/image209.png"/><Relationship Id="rId9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21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5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5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45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115" y="1348740"/>
            <a:ext cx="9232297" cy="192024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265" y="2455593"/>
            <a:ext cx="8591931" cy="18653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688" y="3928062"/>
            <a:ext cx="7721965" cy="135331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295" y="5170075"/>
            <a:ext cx="236858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414" y="5197364"/>
            <a:ext cx="2368582" cy="11704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3295" y="5948029"/>
            <a:ext cx="2368582" cy="11887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1414" y="5975318"/>
            <a:ext cx="5493830" cy="114300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655" y="7885986"/>
            <a:ext cx="4445413" cy="121615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8831" y="2737771"/>
            <a:ext cx="1617202" cy="14447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217" y="1011841"/>
            <a:ext cx="5743432" cy="16184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438" y="1913382"/>
            <a:ext cx="5117211" cy="122529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567" y="2379297"/>
            <a:ext cx="7930420" cy="126187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441" y="4311253"/>
            <a:ext cx="1382601" cy="117957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758" y="4887182"/>
            <a:ext cx="3152823" cy="16002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013" y="5591413"/>
            <a:ext cx="3659172" cy="227685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206" y="7338917"/>
            <a:ext cx="1529763" cy="108813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229" y="7338917"/>
            <a:ext cx="1529763" cy="108813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2452" y="4311396"/>
            <a:ext cx="1382601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7484" y="5051774"/>
            <a:ext cx="3152823" cy="138988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9732" y="5591413"/>
            <a:ext cx="3768042" cy="160020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8360" y="7338917"/>
            <a:ext cx="1529763" cy="108813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0526" y="7338917"/>
            <a:ext cx="1529763" cy="108813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1606" y="4311396"/>
            <a:ext cx="1382601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6638" y="5051774"/>
            <a:ext cx="3152823" cy="1389888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4762" y="5591413"/>
            <a:ext cx="3456432" cy="160020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7514" y="7338917"/>
            <a:ext cx="1529763" cy="108813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9537" y="7338917"/>
            <a:ext cx="1529763" cy="108813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62620" y="4311253"/>
            <a:ext cx="1382601" cy="117957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077510" y="5051774"/>
            <a:ext cx="3152823" cy="1389888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925633" y="5591413"/>
            <a:ext cx="3456432" cy="1600200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28528" y="7338917"/>
            <a:ext cx="1529763" cy="1088136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50551" y="7338917"/>
            <a:ext cx="1529763" cy="10881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2440" y="3801618"/>
            <a:ext cx="4339114" cy="227228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516" y="3979640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4732734"/>
            <a:ext cx="6194489" cy="13716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56" y="1626918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95" y="3979640"/>
            <a:ext cx="5117211" cy="122529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516" y="7310057"/>
            <a:ext cx="3692033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41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12" y="747522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54" y="2133695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378" y="4685300"/>
            <a:ext cx="2386441" cy="14173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479" y="6300359"/>
            <a:ext cx="3064240" cy="17830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796" y="2133695"/>
            <a:ext cx="3232404" cy="130759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8563" y="4685300"/>
            <a:ext cx="2386441" cy="14173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9521" y="6300359"/>
            <a:ext cx="3064240" cy="17830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0836" y="2133410"/>
            <a:ext cx="3232404" cy="130759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603" y="4685157"/>
            <a:ext cx="2386441" cy="14173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8561" y="6300216"/>
            <a:ext cx="3064240" cy="178308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52278" y="1168146"/>
            <a:ext cx="2386441" cy="120700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7581" y="747522"/>
            <a:ext cx="5743432" cy="162763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516" y="3979640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4732734"/>
            <a:ext cx="6194489" cy="13716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16" y="7310057"/>
            <a:ext cx="3692033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256" y="1626918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95" y="3979640"/>
            <a:ext cx="5117211" cy="1225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335" y="5767721"/>
            <a:ext cx="2475881" cy="1143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30" y="6188631"/>
            <a:ext cx="2826353" cy="112471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030" y="6537960"/>
            <a:ext cx="2826353" cy="159105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5933" y="5748290"/>
            <a:ext cx="2487454" cy="11430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9914" y="6182487"/>
            <a:ext cx="2839926" cy="11247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9914" y="6533674"/>
            <a:ext cx="2839926" cy="18745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519" y="766953"/>
            <a:ext cx="1292162" cy="152704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6637" y="990124"/>
            <a:ext cx="3699748" cy="144475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7653" y="2795921"/>
            <a:ext cx="2681049" cy="116128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6632" y="3259550"/>
            <a:ext cx="3067241" cy="115214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6632" y="3644313"/>
            <a:ext cx="3067241" cy="16733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24478" y="2786634"/>
            <a:ext cx="2681049" cy="1161288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65458" y="3262265"/>
            <a:ext cx="3067241" cy="1152144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65458" y="3647027"/>
            <a:ext cx="3067241" cy="1673352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7301" y="5776436"/>
            <a:ext cx="2460736" cy="112471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3282" y="6194346"/>
            <a:ext cx="2808637" cy="112471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53282" y="6540960"/>
            <a:ext cx="2808637" cy="15910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05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581" y="747522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29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81" y="747522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41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81" y="747522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673" y="3944493"/>
            <a:ext cx="9775365" cy="508406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538" y="3856625"/>
            <a:ext cx="2316575" cy="149961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1553" y="5395103"/>
            <a:ext cx="2316575" cy="149961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4264" y="6482525"/>
            <a:ext cx="2316575" cy="149961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0118" y="7490508"/>
            <a:ext cx="2646188" cy="14996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93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81" y="747522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36" y="1758506"/>
            <a:ext cx="1898666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713" y="6361795"/>
            <a:ext cx="7133749" cy="241401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832" y="1640205"/>
            <a:ext cx="1898666" cy="120700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021" y="838962"/>
            <a:ext cx="5743432" cy="16276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66" y="642080"/>
            <a:ext cx="1653921" cy="18013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1646" y="5642420"/>
            <a:ext cx="7133749" cy="341071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05369"/>
            <a:ext cx="4417409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5369"/>
            <a:ext cx="4417409" cy="15544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39" y="1333452"/>
            <a:ext cx="1898666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2678" y="1324880"/>
            <a:ext cx="1898666" cy="12070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021" y="838962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66" y="642080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66" y="5908739"/>
            <a:ext cx="8050292" cy="290779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9397" y="6606683"/>
            <a:ext cx="8050292" cy="19110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39" y="1333452"/>
            <a:ext cx="1898666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713" y="6162199"/>
            <a:ext cx="7133749" cy="14173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2678" y="1324880"/>
            <a:ext cx="1898666" cy="120700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021" y="838962"/>
            <a:ext cx="5743432" cy="16276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66" y="642080"/>
            <a:ext cx="1653921" cy="18013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805369"/>
            <a:ext cx="4417409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171" y="2936939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17" y="1823799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516" y="4732734"/>
            <a:ext cx="6194489" cy="13716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95" y="3979640"/>
            <a:ext cx="5117211" cy="1225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4516" y="7310057"/>
            <a:ext cx="3692033" cy="132588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17" y="1823799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52" y="6650260"/>
            <a:ext cx="5029200" cy="17647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08" y="6650117"/>
            <a:ext cx="5029200" cy="170078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469" y="6650260"/>
            <a:ext cx="5029200" cy="170078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7446" y="1839658"/>
            <a:ext cx="2600611" cy="13990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760988"/>
            <a:ext cx="5029200" cy="27614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" y="7144464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069" y="3418427"/>
            <a:ext cx="10698337" cy="32644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4055364"/>
            <a:ext cx="5029200" cy="17647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4" y="6922008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896" y="2523744"/>
            <a:ext cx="10698337" cy="404164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4055364"/>
            <a:ext cx="5029200" cy="170078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" y="7020878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904" y="1461754"/>
            <a:ext cx="10637330" cy="639165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4055364"/>
            <a:ext cx="5029200" cy="17007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" y="7173325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069" y="2326291"/>
            <a:ext cx="10724340" cy="48280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4055364"/>
            <a:ext cx="5029200" cy="17007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395" y="1171861"/>
            <a:ext cx="3643741" cy="11887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171" y="2936939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16" y="4732734"/>
            <a:ext cx="6194489" cy="13716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95" y="3979640"/>
            <a:ext cx="5117211" cy="122529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516" y="7310057"/>
            <a:ext cx="3692033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126" y="1619202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335" y="5767721"/>
            <a:ext cx="2475881" cy="1143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30" y="6188631"/>
            <a:ext cx="2826353" cy="112471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030" y="6537960"/>
            <a:ext cx="2826353" cy="159105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5933" y="5748290"/>
            <a:ext cx="2487454" cy="11430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9914" y="6182487"/>
            <a:ext cx="2839926" cy="11247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9914" y="6533674"/>
            <a:ext cx="2839926" cy="18745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519" y="766953"/>
            <a:ext cx="1292162" cy="152704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6637" y="990124"/>
            <a:ext cx="3699748" cy="144475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7653" y="2795921"/>
            <a:ext cx="2681049" cy="116128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6632" y="3259550"/>
            <a:ext cx="3067241" cy="115214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6632" y="3644313"/>
            <a:ext cx="3067241" cy="16733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24478" y="2786634"/>
            <a:ext cx="2681049" cy="1161288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65458" y="3262265"/>
            <a:ext cx="3067241" cy="1152144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65458" y="3647027"/>
            <a:ext cx="3067241" cy="1673352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7301" y="5776436"/>
            <a:ext cx="2460736" cy="112471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3282" y="6194346"/>
            <a:ext cx="2808637" cy="112471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53282" y="6540960"/>
            <a:ext cx="2808637" cy="15910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7527" y="6825425"/>
            <a:ext cx="2600611" cy="13990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739700"/>
            <a:ext cx="4632722" cy="21488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7527" y="6825425"/>
            <a:ext cx="2600611" cy="13990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739700"/>
            <a:ext cx="4632722" cy="21488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1283" y="1168146"/>
            <a:ext cx="2386441" cy="12070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26" y="3458289"/>
            <a:ext cx="3064240" cy="13258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689" y="3996642"/>
            <a:ext cx="4115372" cy="150876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745" y="3458289"/>
            <a:ext cx="3064240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108" y="3996642"/>
            <a:ext cx="4115372" cy="150876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8588" y="3458147"/>
            <a:ext cx="3064240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2950" y="3996500"/>
            <a:ext cx="4115372" cy="150876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728" y="5441966"/>
            <a:ext cx="3064240" cy="132588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9091" y="5980319"/>
            <a:ext cx="4115372" cy="150876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5899" y="5441966"/>
            <a:ext cx="3064240" cy="1325880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0262" y="5980319"/>
            <a:ext cx="4115372" cy="150876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70" y="761095"/>
            <a:ext cx="1292162" cy="15270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72" y="990124"/>
            <a:ext cx="5280089" cy="1444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4129" y="1127284"/>
            <a:ext cx="3150394" cy="12070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31" y="2974515"/>
            <a:ext cx="1143714" cy="11155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235" y="2394871"/>
            <a:ext cx="1898666" cy="13533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6078" y="5653135"/>
            <a:ext cx="2508314" cy="123444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849" y="6032754"/>
            <a:ext cx="3862769" cy="117957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1476" y="6831568"/>
            <a:ext cx="3003518" cy="162763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9496" y="3079099"/>
            <a:ext cx="1143714" cy="111556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5834" y="2394871"/>
            <a:ext cx="1898666" cy="13533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535" y="5653135"/>
            <a:ext cx="2508314" cy="123444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1449" y="6032754"/>
            <a:ext cx="3862769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4933" y="6831568"/>
            <a:ext cx="3003518" cy="162763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49379" y="3079099"/>
            <a:ext cx="1143714" cy="1115568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15575" y="2394871"/>
            <a:ext cx="1898666" cy="135331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9418" y="5653135"/>
            <a:ext cx="2508314" cy="123444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71189" y="6032754"/>
            <a:ext cx="3862769" cy="117957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14816" y="6831568"/>
            <a:ext cx="3003518" cy="1627632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89263" y="3079099"/>
            <a:ext cx="1143714" cy="1115568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55459" y="2394871"/>
            <a:ext cx="1898666" cy="135331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699302" y="5653135"/>
            <a:ext cx="2508314" cy="1234440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011073" y="6032754"/>
            <a:ext cx="3862769" cy="1179576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54700" y="6831568"/>
            <a:ext cx="3003518" cy="1627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사용자 지정</PresentationFormat>
  <Paragraphs>49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Presentation</dc:subject>
  <dc:creator>mangoboard.net_19996846</dc:creator>
  <cp:lastModifiedBy>김 동재</cp:lastModifiedBy>
  <cp:revision>2</cp:revision>
  <dcterms:created xsi:type="dcterms:W3CDTF">2022-09-23T09:35:38Z</dcterms:created>
  <dcterms:modified xsi:type="dcterms:W3CDTF">2022-09-23T09:40:55Z</dcterms:modified>
</cp:coreProperties>
</file>